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elasio" panose="020B0604020202020204" charset="0"/>
      <p:regular r:id="rId16"/>
    </p:embeddedFont>
    <p:embeddedFont>
      <p:font typeface="Lato" panose="020F0502020204030203" pitchFamily="34" charset="0"/>
      <p:regular r:id="rId17"/>
      <p:bold r:id="rId18"/>
    </p:embeddedFont>
    <p:embeddedFont>
      <p:font typeface="Lato Bold" panose="020F0502020204030203" pitchFamily="34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419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Traffic Signal Automata using FTPG Technology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 (Flexible Time-Phase Grid) technology is revolutionizing traffic management by using real-time data analysis to adapt signal timing and optimize traffic flow through intelligent automation.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036424" y="6225659"/>
            <a:ext cx="4582756" cy="723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K. Ravisankar Guptha(192210038)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B. Venkata </a:t>
            </a:r>
            <a:r>
              <a:rPr lang="en-US" sz="2200" b="1" dirty="0" err="1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tharun</a:t>
            </a:r>
            <a:r>
              <a:rPr lang="en-US" sz="2200" b="1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(192210090)</a:t>
            </a:r>
            <a:endParaRPr lang="en-US" sz="2200" b="1" dirty="0">
              <a:solidFill>
                <a:srgbClr val="27252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21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412" y="3042523"/>
            <a:ext cx="12273439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FTPG (Flexible Time-Phase Grid) Technology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3412" y="5664398"/>
            <a:ext cx="13363575" cy="22860"/>
          </a:xfrm>
          <a:prstGeom prst="roundRect">
            <a:avLst>
              <a:gd name="adj" fmla="val 332505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3917633" y="5030986"/>
            <a:ext cx="22860" cy="633413"/>
          </a:xfrm>
          <a:prstGeom prst="roundRect">
            <a:avLst>
              <a:gd name="adj" fmla="val 332505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3725466" y="5460802"/>
            <a:ext cx="407194" cy="407194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70722" y="5528667"/>
            <a:ext cx="1166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2797969" y="3879533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Collection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4388" y="4270891"/>
            <a:ext cx="622935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 utilizes a network of sensors to continuously monitor traffic conditions in real-time.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03770" y="5664398"/>
            <a:ext cx="22860" cy="633413"/>
          </a:xfrm>
          <a:prstGeom prst="roundRect">
            <a:avLst>
              <a:gd name="adj" fmla="val 332505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7111603" y="5460802"/>
            <a:ext cx="407194" cy="407194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9357" y="5528667"/>
            <a:ext cx="151686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184106" y="6478786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Adaptive Signaling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200525" y="6870144"/>
            <a:ext cx="622935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system dynamically adjusts signal timing based on the collected data to minimize congestion and delays.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689908" y="5030986"/>
            <a:ext cx="22860" cy="633413"/>
          </a:xfrm>
          <a:prstGeom prst="roundRect">
            <a:avLst>
              <a:gd name="adj" fmla="val 332505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97741" y="5460802"/>
            <a:ext cx="407194" cy="407194"/>
          </a:xfrm>
          <a:prstGeom prst="roundRect">
            <a:avLst>
              <a:gd name="adj" fmla="val 1866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26447" y="5528667"/>
            <a:ext cx="149781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9570244" y="3879533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86663" y="4270891"/>
            <a:ext cx="6229350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FTPG's advanced algorithms continuously optimize the traffic grid to maintain efficient traffic flow.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Limitations of Traditional Traffic Signal Systems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836" y="3386138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Inflexible Timing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Traditional systems use fixed signal timing that cannot adapt to changing traffic patterns.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5606" y="3386138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Inefficient Flow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Rigid timing leads to unnecessary delays, stop-and-go traffic, and wasted fuel.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5810131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Lack of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Isolated traffic signals are unable to coordinate with each other for optimal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763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FTPG: A Smarter Approach to Traffic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Adaptive Timing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 signals continuously adjust to actual traffic conditions, reducing wait times and improving flow.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Coordinated Network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grid-like system enables signals to communicate and synchronize for optimal citywide performance.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 leverages historical and real-time data to anticipate traffic patterns and proactively optimize signaling.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10385346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Data Analysis and Adaptive Signaling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357030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86438" y="5632847"/>
            <a:ext cx="12525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50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Sensor Network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 systems utilize a dense network of traffic sensors to continuously monitor conditions.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3761" y="5632847"/>
            <a:ext cx="16287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643" y="6652974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Processing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Advanced analytics algorithms analyze the sensor data to identify trends and predict traffic flow.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357030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00849" y="5632847"/>
            <a:ext cx="1608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77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Adaptive Control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Based on the insights, FTPG signals dynamically adjust their timing to minimize delays and congestion.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949404"/>
            <a:ext cx="7583329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Optimizing Traffic Flow with FTPG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1852851"/>
            <a:ext cx="488275" cy="488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2536388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Congestion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3657" y="2958703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FTPG's adaptive signals keep traffic moving efficiently, minimizing the buildup of vehicles.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3857268"/>
            <a:ext cx="488275" cy="488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3657" y="4540806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Travel Time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83657" y="4963120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Drivers experience shorter and more reliable journey times due to the optimized flow.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57" y="5861685"/>
            <a:ext cx="488275" cy="488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3657" y="6545223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Fuel Savings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3657" y="6967538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reducing stop-and-go traffic, FTPG helps drivers conserve fuel and lower emissions.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10675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Integrating FTPG with Connected Vehicles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31539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Vehicle-to-Infrastructure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 signals exchange data with connected vehicles to further optimize traffic flow.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3039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Coordination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integrated system can predict and respond to vehicle movements in real-time.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3096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Autonomous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 supports the seamless integration of self-driving cars for a more efficient future.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 of Implementing FTPG Technology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FTPG's adaptive signaling optimizes traffic flow, reducing delays and congestion.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32259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66693"/>
            <a:ext cx="2847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Environmental 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minimizing stop-and-go traffic, FTPG helps lower fuel consumption and emissions.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Economic 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19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technology saves drivers time and money, while also reducing infrastructure costs.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Scalable Solution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8319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 can be seamlessly integrated into existing traffic management systems.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and Future Advancements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FTPG technology is revolutionizing traffic management, delivering a smarter, more efficient, and environmentally-friendly approach. As it continues to evolve, FTPG will play a crucial role in shaping the future of urban mobility and transportation.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508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Lato</vt:lpstr>
      <vt:lpstr>Arial</vt:lpstr>
      <vt:lpstr>Gelasio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Guptha Kancharla</cp:lastModifiedBy>
  <cp:revision>2</cp:revision>
  <dcterms:created xsi:type="dcterms:W3CDTF">2024-11-08T08:27:00Z</dcterms:created>
  <dcterms:modified xsi:type="dcterms:W3CDTF">2024-11-11T02:47:00Z</dcterms:modified>
</cp:coreProperties>
</file>